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8" y="23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61f8849e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61f8849e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61ef23f2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61ef23f2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61ef23f2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61ef23f20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61ef23f2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61ef23f2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61ef23f20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61ef23f20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61ef23f2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61ef23f20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61ef23f20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61ef23f20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61ef23f20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61ef23f20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192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11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SIEĆ WYCHOWANIE PRZEDSZKOLNE B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kwiecień 2017-grudzień 2018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475" y="1272550"/>
            <a:ext cx="7394975" cy="13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311700" y="337175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400"/>
              <a:t>Praca  metodą “Edukacja przez ruch” wg. D.Dzia</a:t>
            </a:r>
            <a:r>
              <a:rPr lang="pl" sz="2800"/>
              <a:t>mskiej</a:t>
            </a:r>
            <a:endParaRPr sz="2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9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/>
              <a:t>SIEĆ WYCHOWANIE PRZEDSZKOLNE A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/>
              <a:t>kwiecień 2017-grudzień 2018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050" y="375125"/>
            <a:ext cx="1536750" cy="120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9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800">
                <a:solidFill>
                  <a:srgbClr val="000000"/>
                </a:solidFill>
                <a:highlight>
                  <a:srgbClr val="FFFF00"/>
                </a:highlight>
              </a:rPr>
              <a:t>24 kwietnia 2018 r</a:t>
            </a:r>
            <a:r>
              <a:rPr lang="pl" sz="1800"/>
              <a:t>. - pierwsze spotkanie w Przedszkolu Samorządowym Nr 118 </a:t>
            </a:r>
            <a:br>
              <a:rPr lang="pl" sz="1800"/>
            </a:br>
            <a:r>
              <a:rPr lang="pl" sz="1800"/>
              <a:t>w Krakowie ul. Heleny Modrzejewskiej 21.   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832825" y="1698950"/>
            <a:ext cx="10724400" cy="46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6400" lvl="0" indent="-228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chemeClr val="dk1"/>
                </a:solidFill>
              </a:rPr>
              <a:t>CEL:</a:t>
            </a:r>
            <a:endParaRPr>
              <a:solidFill>
                <a:schemeClr val="dk1"/>
              </a:solidFill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pl">
                <a:solidFill>
                  <a:schemeClr val="dk1"/>
                </a:solidFill>
              </a:rPr>
              <a:t>Zapoznanie się uczestników współpracy i pracy w ramach </a:t>
            </a:r>
            <a:endParaRPr>
              <a:solidFill>
                <a:schemeClr val="dk1"/>
              </a:solidFill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dk1"/>
                </a:solidFill>
              </a:rPr>
              <a:t>“Sieci wychowanie przedszkolne B”</a:t>
            </a:r>
            <a:endParaRPr>
              <a:solidFill>
                <a:schemeClr val="dk1"/>
              </a:solidFill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pl">
                <a:solidFill>
                  <a:schemeClr val="dk1"/>
                </a:solidFill>
              </a:rPr>
              <a:t>Zdiagnozowanie potrzeb uczestników sieci.</a:t>
            </a:r>
            <a:endParaRPr>
              <a:solidFill>
                <a:schemeClr val="dk1"/>
              </a:solidFill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pl">
                <a:solidFill>
                  <a:schemeClr val="dk1"/>
                </a:solidFill>
              </a:rPr>
              <a:t>Określenie głównego celu działań,</a:t>
            </a:r>
            <a:endParaRPr>
              <a:solidFill>
                <a:schemeClr val="dk1"/>
              </a:solidFill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pl">
                <a:solidFill>
                  <a:schemeClr val="dk1"/>
                </a:solidFill>
              </a:rPr>
              <a:t>Opracowanie planu i harmonogram pracy sieci.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800">
                <a:highlight>
                  <a:srgbClr val="FFFF00"/>
                </a:highlight>
              </a:rPr>
              <a:t>16 maja 2018 r.</a:t>
            </a:r>
            <a:r>
              <a:rPr lang="pl" sz="1800"/>
              <a:t>- drugie spotkanie - w Przedszkolu Samorządowym Nr 118 </a:t>
            </a:r>
            <a:br>
              <a:rPr lang="pl" sz="1800"/>
            </a:br>
            <a:r>
              <a:rPr lang="pl" sz="1800"/>
              <a:t>w Heleny Modrzejewskiej 21 w Krakowie.</a:t>
            </a:r>
            <a:endParaRPr sz="1800"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720850" y="1142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dk1"/>
                </a:solidFill>
              </a:rPr>
              <a:t>Prowadzone  przez eksperta Marie Szreter-Zając.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l">
                <a:solidFill>
                  <a:schemeClr val="dk1"/>
                </a:solidFill>
              </a:rPr>
              <a:t>Omówiono trudne zachowania dzieci związane </a:t>
            </a:r>
            <a:endParaRPr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dk1"/>
                </a:solidFill>
              </a:rPr>
              <a:t>z dziecięcą seksualnością.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2648" y="1813425"/>
            <a:ext cx="2309650" cy="22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solidFill>
                  <a:schemeClr val="dk2"/>
                </a:solidFill>
                <a:highlight>
                  <a:srgbClr val="FFFF00"/>
                </a:highlight>
              </a:rPr>
              <a:t>13 czerwca 2018 r</a:t>
            </a:r>
            <a:r>
              <a:rPr lang="pl" sz="1800">
                <a:solidFill>
                  <a:schemeClr val="dk2"/>
                </a:solidFill>
              </a:rPr>
              <a:t>.-trzecie spotkanie - w Przedszkolu Samorządowym Nr 118 </a:t>
            </a:r>
            <a:br>
              <a:rPr lang="pl" sz="1800">
                <a:solidFill>
                  <a:schemeClr val="dk2"/>
                </a:solidFill>
              </a:rPr>
            </a:br>
            <a:r>
              <a:rPr lang="pl" sz="1800">
                <a:solidFill>
                  <a:schemeClr val="dk2"/>
                </a:solidFill>
              </a:rPr>
              <a:t> ul. H. Modrzejewskiej w Krakowie.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/>
              <a:t>Prowadzone przez eksperta Marie Szreter-Zając.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omówiono sposoby radzenia sobie z “niepokojącymi </a:t>
            </a:r>
            <a:br>
              <a:rPr lang="pl"/>
            </a:br>
            <a:r>
              <a:rPr lang="pl"/>
              <a:t>i niestandardowymi ” zachowaniami dzieci,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“odegrano scenki”- utrwalające prawidłowe reakcje nauczycieli,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 omówiono  dostępną na rynku literaturę poruszającą problematykę seksualności dziecięcej.</a:t>
            </a:r>
            <a:endParaRPr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2525" y="1272100"/>
            <a:ext cx="1858650" cy="16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800">
                <a:highlight>
                  <a:srgbClr val="FFFF00"/>
                </a:highlight>
              </a:rPr>
              <a:t>19 września 2018 r.</a:t>
            </a:r>
            <a:r>
              <a:rPr lang="pl" sz="1800"/>
              <a:t>  - czwarte spotkanie odbyło się w Przedszkolu Samorządowym Nr 118 w Heleny Modrzejewskiej 21  w Krakowie.</a:t>
            </a:r>
            <a:endParaRPr sz="1800"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379900" y="11037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dk1"/>
                </a:solidFill>
              </a:rPr>
              <a:t>Prowadzone przez eksperta panią Alicję Szteligę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dk1"/>
                </a:solidFill>
              </a:rPr>
              <a:t>Dowiedziałyśmy się: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l">
                <a:solidFill>
                  <a:schemeClr val="dk1"/>
                </a:solidFill>
              </a:rPr>
              <a:t>na czym polega metoda Edukacja Przez Ruch,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l">
                <a:solidFill>
                  <a:schemeClr val="dk1"/>
                </a:solidFill>
              </a:rPr>
              <a:t>wykonano prace plastyczne.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8850" y="1375700"/>
            <a:ext cx="2677100" cy="196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3525" y="3137825"/>
            <a:ext cx="2725925" cy="1642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800">
                <a:highlight>
                  <a:srgbClr val="FFFF00"/>
                </a:highlight>
              </a:rPr>
              <a:t>24 października 2018 r</a:t>
            </a:r>
            <a:r>
              <a:rPr lang="pl" sz="1800"/>
              <a:t>- piąte spotkanie odbyło się  w Przedszkolu Samorządowym Nr 118 w Heleny Modrzejewskiej 21 w Krakowie.</a:t>
            </a:r>
            <a:endParaRPr sz="1800"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Prowadzone przez eksperta Panią Alicję Szteligę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wszyscy grali na flażolecie,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wykonano prace plastyczne,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4800" y="2880900"/>
            <a:ext cx="2287400" cy="182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2350" y="1814675"/>
            <a:ext cx="2380100" cy="141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13525" y="2676125"/>
            <a:ext cx="2563149" cy="192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545500" y="396325"/>
            <a:ext cx="8520600" cy="6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800">
                <a:highlight>
                  <a:srgbClr val="FFFF00"/>
                </a:highlight>
              </a:rPr>
              <a:t>20 listopada 2018 r </a:t>
            </a:r>
            <a:r>
              <a:rPr lang="pl" sz="1800"/>
              <a:t>- szóste spotkanie odbyło się w Przedszkolu Samorządowym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800"/>
              <a:t>Nr 118 w Heleny Modrzejewskiej 21 w Krakowie.</a:t>
            </a:r>
            <a:endParaRPr sz="1800"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311700" y="1235675"/>
            <a:ext cx="8520600" cy="32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dk1"/>
                </a:solidFill>
              </a:rPr>
              <a:t>Prowadzone przez eksperta Panią Alicję Szteligę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l">
                <a:solidFill>
                  <a:schemeClr val="dk1"/>
                </a:solidFill>
              </a:rPr>
              <a:t>Poznałyśmy prace plastyczne związane ze Świętami Bożego Narodzenia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350" y="2099325"/>
            <a:ext cx="2746750" cy="198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225" y="2345625"/>
            <a:ext cx="2263450" cy="184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 txBox="1"/>
          <p:nvPr/>
        </p:nvSpPr>
        <p:spPr>
          <a:xfrm rot="10800000" flipH="1">
            <a:off x="4970950" y="3706950"/>
            <a:ext cx="30573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0"/>
          <p:cNvSpPr txBox="1"/>
          <p:nvPr/>
        </p:nvSpPr>
        <p:spPr>
          <a:xfrm>
            <a:off x="4921525" y="3737050"/>
            <a:ext cx="40671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lt2"/>
                </a:solidFill>
              </a:rPr>
              <a:t>na przykład takie 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6614514" y="2598712"/>
            <a:ext cx="1955898" cy="223502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 txBox="1"/>
          <p:nvPr/>
        </p:nvSpPr>
        <p:spPr>
          <a:xfrm>
            <a:off x="6834700" y="4228025"/>
            <a:ext cx="4256100" cy="7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i takie,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/>
              <a:t>Wartości dodane pracy w Sieci:</a:t>
            </a:r>
            <a:endParaRPr sz="1800"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>
                <a:solidFill>
                  <a:schemeClr val="dk1"/>
                </a:solidFill>
              </a:rPr>
              <a:t>        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pl">
                <a:solidFill>
                  <a:schemeClr val="dk1"/>
                </a:solidFill>
              </a:rPr>
              <a:t>atmosfera,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pl">
                <a:solidFill>
                  <a:schemeClr val="dk1"/>
                </a:solidFill>
              </a:rPr>
              <a:t>własny rozwój,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pl">
                <a:solidFill>
                  <a:schemeClr val="dk1"/>
                </a:solidFill>
              </a:rPr>
              <a:t>przykłady dobrych rozwiązań,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pl">
                <a:solidFill>
                  <a:schemeClr val="dk1"/>
                </a:solidFill>
              </a:rPr>
              <a:t>inspiracje,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pl">
                <a:solidFill>
                  <a:schemeClr val="dk1"/>
                </a:solidFill>
              </a:rPr>
              <a:t>zajęcia warsztatowe,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pl">
                <a:solidFill>
                  <a:schemeClr val="dk1"/>
                </a:solidFill>
              </a:rPr>
              <a:t>zdobycie nowych doświadczeń,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pl">
                <a:solidFill>
                  <a:schemeClr val="dk1"/>
                </a:solidFill>
              </a:rPr>
              <a:t>pomysły do pracy też z własnymi dziećmi.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6150" y="1239225"/>
            <a:ext cx="2331900" cy="199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</Words>
  <Application>Microsoft Office PowerPoint</Application>
  <PresentationFormat>Pokaz na ekranie (16:9)</PresentationFormat>
  <Paragraphs>61</Paragraphs>
  <Slides>9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Simple Light</vt:lpstr>
      <vt:lpstr>Prezentacja programu PowerPoint</vt:lpstr>
      <vt:lpstr>            Praca  metodą “Edukacja przez ruch” wg. D.Dziamskiej </vt:lpstr>
      <vt:lpstr>24 kwietnia 2018 r. - pierwsze spotkanie w Przedszkolu Samorządowym Nr 118  w Krakowie ul. Heleny Modrzejewskiej 21.     </vt:lpstr>
      <vt:lpstr>16 maja 2018 r.- drugie spotkanie - w Przedszkolu Samorządowym Nr 118  w Heleny Modrzejewskiej 21 w Krakowie.</vt:lpstr>
      <vt:lpstr>13 czerwca 2018 r.-trzecie spotkanie - w Przedszkolu Samorządowym Nr 118   ul. H. Modrzejewskiej w Krakowie.  </vt:lpstr>
      <vt:lpstr>19 września 2018 r.  - czwarte spotkanie odbyło się w Przedszkolu Samorządowym Nr 118 w Heleny Modrzejewskiej 21  w Krakowie.</vt:lpstr>
      <vt:lpstr>24 października 2018 r- piąte spotkanie odbyło się  w Przedszkolu Samorządowym Nr 118 w Heleny Modrzejewskiej 21 w Krakowie.</vt:lpstr>
      <vt:lpstr>20 listopada 2018 r - szóste spotkanie odbyło się w Przedszkolu Samorządowym Nr 118 w Heleny Modrzejewskiej 21 w Krakowie.</vt:lpstr>
      <vt:lpstr>Wartości dodane pracy w Sieci: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Wspomaganie PPP2</dc:creator>
  <cp:lastModifiedBy>Renata</cp:lastModifiedBy>
  <cp:revision>1</cp:revision>
  <dcterms:modified xsi:type="dcterms:W3CDTF">2019-01-29T20:59:15Z</dcterms:modified>
</cp:coreProperties>
</file>